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2D4"/>
    <a:srgbClr val="E7E8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39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"/>
            <a:ext cx="9144000" cy="6842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843573"/>
            <a:ext cx="7772400" cy="825707"/>
          </a:xfrm>
        </p:spPr>
        <p:txBody>
          <a:bodyPr anchor="b">
            <a:normAutofit/>
          </a:bodyPr>
          <a:lstStyle>
            <a:lvl1pPr algn="ctr">
              <a:defRPr sz="5000">
                <a:solidFill>
                  <a:schemeClr val="bg1"/>
                </a:solidFill>
                <a:latin typeface="HelveticaNeueLT Pro 67 MdCn" panose="020B0606030502030204" pitchFamily="34" charset="-18"/>
              </a:defRPr>
            </a:lvl1pPr>
          </a:lstStyle>
          <a:p>
            <a:r>
              <a:rPr lang="hr-HR" dirty="0"/>
              <a:t>Glavni naslov prezentacije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5597718"/>
            <a:ext cx="6858000" cy="62972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HelveticaNeueLT Pro 67 MdCn" panose="020B0606030502030204" pitchFamily="34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dirty="0"/>
              <a:t>podnaslov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375" y="4002323"/>
            <a:ext cx="841250" cy="841250"/>
          </a:xfrm>
          <a:prstGeom prst="rect">
            <a:avLst/>
          </a:prstGeom>
        </p:spPr>
      </p:pic>
      <p:sp>
        <p:nvSpPr>
          <p:cNvPr id="28" name="Picture Placeholder 2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200"/>
            <a:ext cx="9144000" cy="3205163"/>
          </a:xfrm>
          <a:custGeom>
            <a:avLst/>
            <a:gdLst>
              <a:gd name="connsiteX0" fmla="*/ 0 w 9144000"/>
              <a:gd name="connsiteY0" fmla="*/ 0 h 3205163"/>
              <a:gd name="connsiteX1" fmla="*/ 9144000 w 9144000"/>
              <a:gd name="connsiteY1" fmla="*/ 0 h 3205163"/>
              <a:gd name="connsiteX2" fmla="*/ 9144000 w 9144000"/>
              <a:gd name="connsiteY2" fmla="*/ 3205163 h 3205163"/>
              <a:gd name="connsiteX3" fmla="*/ 4993775 w 9144000"/>
              <a:gd name="connsiteY3" fmla="*/ 3205163 h 3205163"/>
              <a:gd name="connsiteX4" fmla="*/ 4572575 w 9144000"/>
              <a:gd name="connsiteY4" fmla="*/ 2783963 h 3205163"/>
              <a:gd name="connsiteX5" fmla="*/ 4151375 w 9144000"/>
              <a:gd name="connsiteY5" fmla="*/ 3205163 h 3205163"/>
              <a:gd name="connsiteX6" fmla="*/ 0 w 9144000"/>
              <a:gd name="connsiteY6" fmla="*/ 3205163 h 3205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205163">
                <a:moveTo>
                  <a:pt x="0" y="0"/>
                </a:moveTo>
                <a:lnTo>
                  <a:pt x="9144000" y="0"/>
                </a:lnTo>
                <a:lnTo>
                  <a:pt x="9144000" y="3205163"/>
                </a:lnTo>
                <a:lnTo>
                  <a:pt x="4993775" y="3205163"/>
                </a:lnTo>
                <a:cubicBezTo>
                  <a:pt x="4993775" y="2972541"/>
                  <a:pt x="4805197" y="2783963"/>
                  <a:pt x="4572575" y="2783963"/>
                </a:cubicBezTo>
                <a:cubicBezTo>
                  <a:pt x="4339953" y="2783963"/>
                  <a:pt x="4151375" y="2972541"/>
                  <a:pt x="4151375" y="3205163"/>
                </a:cubicBezTo>
                <a:lnTo>
                  <a:pt x="0" y="3205163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hr-HR" dirty="0"/>
              <a:t>Dodajte sliku</a:t>
            </a:r>
          </a:p>
        </p:txBody>
      </p:sp>
      <p:sp>
        <p:nvSpPr>
          <p:cNvPr id="31" name="Subtitle 2"/>
          <p:cNvSpPr txBox="1">
            <a:spLocks/>
          </p:cNvSpPr>
          <p:nvPr userDrawn="1"/>
        </p:nvSpPr>
        <p:spPr>
          <a:xfrm>
            <a:off x="1143000" y="6442362"/>
            <a:ext cx="6858000" cy="333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600" dirty="0">
                <a:latin typeface="HelveticaNeueLT Pro 67 MdCn" panose="020B0606030502030204" pitchFamily="34" charset="-18"/>
              </a:rPr>
              <a:t>Sklonište za nezbrinute životinje Grada Zagreba</a:t>
            </a:r>
            <a:endParaRPr lang="en-US" sz="1600" dirty="0">
              <a:latin typeface="HelveticaNeueLT Pro 67 MdCn" panose="020B060603050203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39586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5"/>
            <a:ext cx="9144000" cy="68404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00175" y="1044574"/>
            <a:ext cx="6381750" cy="4384675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r-HR" dirty="0"/>
              <a:t>Upišite 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064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Naglas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0"/>
            <a:ext cx="9144000" cy="6840480"/>
          </a:xfrm>
          <a:prstGeom prst="rect">
            <a:avLst/>
          </a:prstGeom>
        </p:spPr>
      </p:pic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190625" y="950915"/>
            <a:ext cx="5124450" cy="521176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r-HR" dirty="0"/>
              <a:t>Upišite tekst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6734175" y="950915"/>
            <a:ext cx="2257425" cy="170656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r-HR" dirty="0"/>
              <a:t>Upišite 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13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ije kolone + Naglas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0"/>
            <a:ext cx="9144000" cy="684048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47725" y="1092200"/>
            <a:ext cx="2409825" cy="504190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r-HR" dirty="0"/>
              <a:t>Upišite tekst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4010025" y="1092200"/>
            <a:ext cx="2409825" cy="5041900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r-HR" dirty="0"/>
              <a:t>Upišite tekst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6891338" y="1092200"/>
            <a:ext cx="1995487" cy="403225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r-HR" dirty="0"/>
              <a:t>Upišite 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350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1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0"/>
            <a:ext cx="9144000" cy="684048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933450" y="1019175"/>
            <a:ext cx="4495800" cy="508635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r-HR" dirty="0"/>
              <a:t>Unesite tekst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 hasCustomPrompt="1"/>
          </p:nvPr>
        </p:nvSpPr>
        <p:spPr>
          <a:xfrm>
            <a:off x="5943600" y="1885950"/>
            <a:ext cx="2733675" cy="4410075"/>
          </a:xfrm>
          <a:prstGeom prst="roundRect">
            <a:avLst>
              <a:gd name="adj" fmla="val 6214"/>
            </a:avLst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hr-HR" dirty="0"/>
              <a:t>Dodajte sliku</a:t>
            </a:r>
          </a:p>
        </p:txBody>
      </p:sp>
    </p:spTree>
    <p:extLst>
      <p:ext uri="{BB962C8B-B14F-4D97-AF65-F5344CB8AC3E}">
        <p14:creationId xmlns:p14="http://schemas.microsoft.com/office/powerpoint/2010/main" val="1459777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2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0"/>
            <a:ext cx="9144000" cy="6840480"/>
          </a:xfrm>
          <a:prstGeom prst="rect">
            <a:avLst/>
          </a:prstGeom>
        </p:spPr>
      </p:pic>
      <p:sp>
        <p:nvSpPr>
          <p:cNvPr id="11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933450" y="1019175"/>
            <a:ext cx="4495800" cy="508635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r-HR" dirty="0"/>
              <a:t>Unesite tekst</a:t>
            </a:r>
            <a:endParaRPr lang="en-US" dirty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0" hasCustomPrompt="1"/>
          </p:nvPr>
        </p:nvSpPr>
        <p:spPr>
          <a:xfrm>
            <a:off x="5913575" y="4213225"/>
            <a:ext cx="2880000" cy="2088000"/>
          </a:xfrm>
          <a:custGeom>
            <a:avLst/>
            <a:gdLst>
              <a:gd name="connsiteX0" fmla="*/ 96340 w 2880000"/>
              <a:gd name="connsiteY0" fmla="*/ 0 h 2088000"/>
              <a:gd name="connsiteX1" fmla="*/ 2491492 w 2880000"/>
              <a:gd name="connsiteY1" fmla="*/ 0 h 2088000"/>
              <a:gd name="connsiteX2" fmla="*/ 2433907 w 2880000"/>
              <a:gd name="connsiteY2" fmla="*/ 85411 h 2088000"/>
              <a:gd name="connsiteX3" fmla="*/ 2411274 w 2880000"/>
              <a:gd name="connsiteY3" fmla="*/ 197513 h 2088000"/>
              <a:gd name="connsiteX4" fmla="*/ 2699274 w 2880000"/>
              <a:gd name="connsiteY4" fmla="*/ 485513 h 2088000"/>
              <a:gd name="connsiteX5" fmla="*/ 2860298 w 2880000"/>
              <a:gd name="connsiteY5" fmla="*/ 436327 h 2088000"/>
              <a:gd name="connsiteX6" fmla="*/ 2880000 w 2880000"/>
              <a:gd name="connsiteY6" fmla="*/ 420071 h 2088000"/>
              <a:gd name="connsiteX7" fmla="*/ 2880000 w 2880000"/>
              <a:gd name="connsiteY7" fmla="*/ 1991660 h 2088000"/>
              <a:gd name="connsiteX8" fmla="*/ 2783660 w 2880000"/>
              <a:gd name="connsiteY8" fmla="*/ 2088000 h 2088000"/>
              <a:gd name="connsiteX9" fmla="*/ 96340 w 2880000"/>
              <a:gd name="connsiteY9" fmla="*/ 2088000 h 2088000"/>
              <a:gd name="connsiteX10" fmla="*/ 0 w 2880000"/>
              <a:gd name="connsiteY10" fmla="*/ 1991660 h 2088000"/>
              <a:gd name="connsiteX11" fmla="*/ 0 w 2880000"/>
              <a:gd name="connsiteY11" fmla="*/ 96340 h 2088000"/>
              <a:gd name="connsiteX12" fmla="*/ 96340 w 2880000"/>
              <a:gd name="connsiteY12" fmla="*/ 0 h 20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80000" h="2088000">
                <a:moveTo>
                  <a:pt x="96340" y="0"/>
                </a:moveTo>
                <a:lnTo>
                  <a:pt x="2491492" y="0"/>
                </a:lnTo>
                <a:lnTo>
                  <a:pt x="2433907" y="85411"/>
                </a:lnTo>
                <a:cubicBezTo>
                  <a:pt x="2419333" y="119867"/>
                  <a:pt x="2411274" y="157749"/>
                  <a:pt x="2411274" y="197513"/>
                </a:cubicBezTo>
                <a:cubicBezTo>
                  <a:pt x="2411274" y="356571"/>
                  <a:pt x="2540216" y="485513"/>
                  <a:pt x="2699274" y="485513"/>
                </a:cubicBezTo>
                <a:cubicBezTo>
                  <a:pt x="2758921" y="485513"/>
                  <a:pt x="2814332" y="467381"/>
                  <a:pt x="2860298" y="436327"/>
                </a:cubicBezTo>
                <a:lnTo>
                  <a:pt x="2880000" y="420071"/>
                </a:lnTo>
                <a:lnTo>
                  <a:pt x="2880000" y="1991660"/>
                </a:lnTo>
                <a:cubicBezTo>
                  <a:pt x="2880000" y="2044867"/>
                  <a:pt x="2836867" y="2088000"/>
                  <a:pt x="2783660" y="2088000"/>
                </a:cubicBezTo>
                <a:lnTo>
                  <a:pt x="96340" y="2088000"/>
                </a:lnTo>
                <a:cubicBezTo>
                  <a:pt x="43133" y="2088000"/>
                  <a:pt x="0" y="2044867"/>
                  <a:pt x="0" y="1991660"/>
                </a:cubicBezTo>
                <a:lnTo>
                  <a:pt x="0" y="96340"/>
                </a:lnTo>
                <a:cubicBezTo>
                  <a:pt x="0" y="43133"/>
                  <a:pt x="43133" y="0"/>
                  <a:pt x="96340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hr-HR" dirty="0"/>
              <a:t>Dodajte sliku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5913575" y="1898016"/>
            <a:ext cx="2880000" cy="2088000"/>
          </a:xfrm>
          <a:custGeom>
            <a:avLst/>
            <a:gdLst>
              <a:gd name="connsiteX0" fmla="*/ 96340 w 2880000"/>
              <a:gd name="connsiteY0" fmla="*/ 0 h 2088000"/>
              <a:gd name="connsiteX1" fmla="*/ 2491492 w 2880000"/>
              <a:gd name="connsiteY1" fmla="*/ 0 h 2088000"/>
              <a:gd name="connsiteX2" fmla="*/ 2433907 w 2880000"/>
              <a:gd name="connsiteY2" fmla="*/ 85411 h 2088000"/>
              <a:gd name="connsiteX3" fmla="*/ 2411274 w 2880000"/>
              <a:gd name="connsiteY3" fmla="*/ 197513 h 2088000"/>
              <a:gd name="connsiteX4" fmla="*/ 2699274 w 2880000"/>
              <a:gd name="connsiteY4" fmla="*/ 485513 h 2088000"/>
              <a:gd name="connsiteX5" fmla="*/ 2860298 w 2880000"/>
              <a:gd name="connsiteY5" fmla="*/ 436327 h 2088000"/>
              <a:gd name="connsiteX6" fmla="*/ 2880000 w 2880000"/>
              <a:gd name="connsiteY6" fmla="*/ 420071 h 2088000"/>
              <a:gd name="connsiteX7" fmla="*/ 2880000 w 2880000"/>
              <a:gd name="connsiteY7" fmla="*/ 1991660 h 2088000"/>
              <a:gd name="connsiteX8" fmla="*/ 2783660 w 2880000"/>
              <a:gd name="connsiteY8" fmla="*/ 2088000 h 2088000"/>
              <a:gd name="connsiteX9" fmla="*/ 96340 w 2880000"/>
              <a:gd name="connsiteY9" fmla="*/ 2088000 h 2088000"/>
              <a:gd name="connsiteX10" fmla="*/ 0 w 2880000"/>
              <a:gd name="connsiteY10" fmla="*/ 1991660 h 2088000"/>
              <a:gd name="connsiteX11" fmla="*/ 0 w 2880000"/>
              <a:gd name="connsiteY11" fmla="*/ 96340 h 2088000"/>
              <a:gd name="connsiteX12" fmla="*/ 96340 w 2880000"/>
              <a:gd name="connsiteY12" fmla="*/ 0 h 20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80000" h="2088000">
                <a:moveTo>
                  <a:pt x="96340" y="0"/>
                </a:moveTo>
                <a:lnTo>
                  <a:pt x="2491492" y="0"/>
                </a:lnTo>
                <a:lnTo>
                  <a:pt x="2433907" y="85411"/>
                </a:lnTo>
                <a:cubicBezTo>
                  <a:pt x="2419333" y="119867"/>
                  <a:pt x="2411274" y="157749"/>
                  <a:pt x="2411274" y="197513"/>
                </a:cubicBezTo>
                <a:cubicBezTo>
                  <a:pt x="2411274" y="356571"/>
                  <a:pt x="2540216" y="485513"/>
                  <a:pt x="2699274" y="485513"/>
                </a:cubicBezTo>
                <a:cubicBezTo>
                  <a:pt x="2758921" y="485513"/>
                  <a:pt x="2814332" y="467381"/>
                  <a:pt x="2860298" y="436327"/>
                </a:cubicBezTo>
                <a:lnTo>
                  <a:pt x="2880000" y="420071"/>
                </a:lnTo>
                <a:lnTo>
                  <a:pt x="2880000" y="1991660"/>
                </a:lnTo>
                <a:cubicBezTo>
                  <a:pt x="2880000" y="2044867"/>
                  <a:pt x="2836867" y="2088000"/>
                  <a:pt x="2783660" y="2088000"/>
                </a:cubicBezTo>
                <a:lnTo>
                  <a:pt x="96340" y="2088000"/>
                </a:lnTo>
                <a:cubicBezTo>
                  <a:pt x="43133" y="2088000"/>
                  <a:pt x="0" y="2044867"/>
                  <a:pt x="0" y="1991660"/>
                </a:cubicBezTo>
                <a:lnTo>
                  <a:pt x="0" y="96340"/>
                </a:lnTo>
                <a:cubicBezTo>
                  <a:pt x="0" y="43133"/>
                  <a:pt x="43133" y="0"/>
                  <a:pt x="96340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hr-HR" dirty="0"/>
              <a:t>Dodajte sliku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8396288" y="1860550"/>
            <a:ext cx="452437" cy="457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hr-HR" dirty="0"/>
              <a:t>1</a:t>
            </a:r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13" hasCustomPrompt="1"/>
          </p:nvPr>
        </p:nvSpPr>
        <p:spPr>
          <a:xfrm>
            <a:off x="8396287" y="4169540"/>
            <a:ext cx="452437" cy="457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hr-H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77732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 userDrawn="1"/>
        </p:nvSpPr>
        <p:spPr>
          <a:xfrm>
            <a:off x="306724" y="308196"/>
            <a:ext cx="8566932" cy="6299338"/>
          </a:xfrm>
          <a:prstGeom prst="roundRect">
            <a:avLst>
              <a:gd name="adj" fmla="val 2338"/>
            </a:avLst>
          </a:prstGeom>
          <a:noFill/>
          <a:ln w="63500">
            <a:gradFill>
              <a:gsLst>
                <a:gs pos="82000">
                  <a:schemeClr val="bg1"/>
                </a:gs>
                <a:gs pos="100000">
                  <a:srgbClr val="D1D2D4"/>
                </a:gs>
              </a:gsLst>
              <a:lin ang="13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8" y="132593"/>
            <a:ext cx="585579" cy="585579"/>
          </a:xfrm>
          <a:prstGeom prst="rect">
            <a:avLst/>
          </a:prstGeom>
          <a:ln w="28575">
            <a:noFill/>
          </a:ln>
        </p:spPr>
      </p:pic>
      <p:sp>
        <p:nvSpPr>
          <p:cNvPr id="8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37322" y="453224"/>
            <a:ext cx="8580519" cy="6265627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r-HR" dirty="0"/>
              <a:t>Unesite 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715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kr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/>
          <p:cNvSpPr/>
          <p:nvPr userDrawn="1"/>
        </p:nvSpPr>
        <p:spPr>
          <a:xfrm>
            <a:off x="306724" y="308196"/>
            <a:ext cx="8566932" cy="6299338"/>
          </a:xfrm>
          <a:prstGeom prst="roundRect">
            <a:avLst>
              <a:gd name="adj" fmla="val 2338"/>
            </a:avLst>
          </a:prstGeom>
          <a:noFill/>
          <a:ln w="63500">
            <a:gradFill>
              <a:gsLst>
                <a:gs pos="82000">
                  <a:schemeClr val="bg1"/>
                </a:gs>
                <a:gs pos="100000">
                  <a:srgbClr val="D1D2D4"/>
                </a:gs>
              </a:gsLst>
              <a:lin ang="13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8" y="132593"/>
            <a:ext cx="585579" cy="585579"/>
          </a:xfrm>
          <a:prstGeom prst="rect">
            <a:avLst/>
          </a:prstGeom>
          <a:ln w="28575">
            <a:noFill/>
          </a:ln>
        </p:spPr>
      </p:pic>
      <p:sp>
        <p:nvSpPr>
          <p:cNvPr id="10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37322" y="453224"/>
            <a:ext cx="8580519" cy="6265627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r-HR" dirty="0"/>
              <a:t>Unesite tekst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952" y="6173027"/>
            <a:ext cx="966889" cy="54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218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vršna stran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0"/>
            <a:ext cx="9144000" cy="684048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47998"/>
            <a:ext cx="7772400" cy="825707"/>
          </a:xfrm>
        </p:spPr>
        <p:txBody>
          <a:bodyPr anchor="b">
            <a:noAutofit/>
          </a:bodyPr>
          <a:lstStyle>
            <a:lvl1pPr algn="ctr">
              <a:defRPr sz="6000" b="1" spc="300" baseline="0">
                <a:solidFill>
                  <a:schemeClr val="tx1"/>
                </a:solidFill>
                <a:latin typeface="HelveticaNeueLT Pro 65 Md" panose="020B0604020202020204" pitchFamily="34" charset="-18"/>
              </a:defRPr>
            </a:lvl1pPr>
          </a:lstStyle>
          <a:p>
            <a:r>
              <a:rPr lang="hr-HR" dirty="0"/>
              <a:t>Završna poruka!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14550" y="3426017"/>
            <a:ext cx="4914900" cy="2565208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HelveticaNeueLT Pro 67 MdCn" panose="020B0606030502030204" pitchFamily="34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dirty="0"/>
              <a:t>Kontakt podatci.</a:t>
            </a:r>
          </a:p>
        </p:txBody>
      </p:sp>
    </p:spTree>
    <p:extLst>
      <p:ext uri="{BB962C8B-B14F-4D97-AF65-F5344CB8AC3E}">
        <p14:creationId xmlns:p14="http://schemas.microsoft.com/office/powerpoint/2010/main" val="1130547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9FAB2-272D-4E58-92BD-613087CE8160}" type="datetimeFigureOut">
              <a:rPr lang="hr-HR" smtClean="0"/>
              <a:t>17.2.2021.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AADDB-2228-4C71-993F-F808973A3E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535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9" r:id="rId7"/>
    <p:sldLayoutId id="2147483668" r:id="rId8"/>
    <p:sldLayoutId id="214748366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NeueLT Pro 97 BlkCn" panose="020B0806030702040204" pitchFamily="34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NeueLT Pro 67 MdCn" panose="020B0606030502030204" pitchFamily="34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NeueLT Pro 67 MdCn" panose="020B0606030502030204" pitchFamily="34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NeueLT Pro 67 MdCn" panose="020B0606030502030204" pitchFamily="34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NeueLT Pro 67 MdCn" panose="020B0606030502030204" pitchFamily="34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NeueLT Pro 67 MdCn" panose="020B0606030502030204" pitchFamily="34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zilzagreb.com/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like 5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5703" b="5703"/>
          <a:stretch>
            <a:fillRect/>
          </a:stretch>
        </p:blipFill>
        <p:spPr>
          <a:xfrm>
            <a:off x="0" y="1219199"/>
            <a:ext cx="9144000" cy="3649363"/>
          </a:xfrm>
          <a:prstGeom prst="rect">
            <a:avLst/>
          </a:prstGeom>
        </p:spPr>
      </p:pic>
      <p:sp>
        <p:nvSpPr>
          <p:cNvPr id="5" name="Naslov 4"/>
          <p:cNvSpPr>
            <a:spLocks noGrp="1"/>
          </p:cNvSpPr>
          <p:nvPr>
            <p:ph type="ctrTitle"/>
          </p:nvPr>
        </p:nvSpPr>
        <p:spPr>
          <a:xfrm>
            <a:off x="685800" y="6032293"/>
            <a:ext cx="7772400" cy="825707"/>
          </a:xfrm>
        </p:spPr>
        <p:txBody>
          <a:bodyPr>
            <a:normAutofit fontScale="90000"/>
          </a:bodyPr>
          <a:lstStyle/>
          <a:p>
            <a:r>
              <a:rPr lang="hr-HR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Pregled prihvata i udomljavanja 2018. – 2020.</a:t>
            </a:r>
            <a:br>
              <a:rPr lang="hr-HR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</a:b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808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2412989" y="557298"/>
            <a:ext cx="4567276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hr-HR" sz="1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Statistika  pronađeni i vraćeni psi vlasniku  tijekom </a:t>
            </a:r>
          </a:p>
          <a:p>
            <a:pPr algn="ctr" eaLnBrk="1" hangingPunct="1">
              <a:defRPr/>
            </a:pPr>
            <a:r>
              <a:rPr lang="hr-HR" sz="1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2018. - 2020. godine 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8414C05-63AB-4B4B-B0CF-5C6534191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72" y="1560532"/>
            <a:ext cx="8282866" cy="534154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401527E2-1FD9-444D-8AC4-6E1628948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72" y="2324011"/>
            <a:ext cx="8282866" cy="534154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84BFFE5E-1490-4DC8-B0B9-18EFCCE0BA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272" y="3167390"/>
            <a:ext cx="8282866" cy="53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909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2493138" y="467881"/>
            <a:ext cx="3711785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hr-HR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Graf primljenih psa s vlasnikom</a:t>
            </a:r>
          </a:p>
          <a:p>
            <a:pPr algn="ctr" eaLnBrk="1" hangingPunct="1">
              <a:defRPr/>
            </a:pPr>
            <a:r>
              <a:rPr lang="hr-HR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2018. – 2020.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2E29E33-5CF5-4BD3-BDEC-3B3BD9949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800" y="1264544"/>
            <a:ext cx="7930399" cy="454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386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2401051" y="71726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hr-HR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Statistika  intervencija – ptice, divlje životinje, domaće životinje 2018.-2020.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66C24909-C472-4C04-AAD8-193D043EB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51" y="1706568"/>
            <a:ext cx="8398276" cy="1040993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65F2AC60-2EFE-4F89-95D1-16C3618E1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51" y="2940564"/>
            <a:ext cx="8398276" cy="1040993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A4ED1D7C-1B3B-4DA8-8F6C-FDC7FC5C40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51" y="4174560"/>
            <a:ext cx="8398276" cy="104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319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2441575" y="45243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hr-HR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Broj intervencija – ptice, divlje životinje, domaće životinje  </a:t>
            </a:r>
          </a:p>
          <a:p>
            <a:pPr algn="ctr">
              <a:defRPr/>
            </a:pPr>
            <a:r>
              <a:rPr lang="hr-HR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  2018.-2020.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95563689-55EA-490E-9B56-B3501D438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78" y="1562470"/>
            <a:ext cx="7688944" cy="442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64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ta-IN" altLang="sr-Latn-RS" sz="2800" dirty="0">
                <a:latin typeface="Times New Roman" panose="02020603050405020304" pitchFamily="18" charset="0"/>
              </a:rPr>
              <a:t>SKLONIŠTE ZA NEZBRINUTE ŽIVOTINJE GRADA ZAGREBA</a:t>
            </a:r>
          </a:p>
          <a:p>
            <a:pPr>
              <a:spcBef>
                <a:spcPct val="0"/>
              </a:spcBef>
            </a:pPr>
            <a:r>
              <a:rPr lang="ta-IN" altLang="sr-Latn-RS" sz="2000" dirty="0">
                <a:latin typeface="Times New Roman" panose="02020603050405020304" pitchFamily="18" charset="0"/>
              </a:rPr>
              <a:t>Franjčevićeva 43, Dumovec</a:t>
            </a:r>
          </a:p>
          <a:p>
            <a:pPr>
              <a:spcBef>
                <a:spcPct val="0"/>
              </a:spcBef>
            </a:pPr>
            <a:r>
              <a:rPr lang="hr-HR" altLang="sr-Latn-RS" sz="2000" dirty="0">
                <a:latin typeface="Times New Roman" panose="02020603050405020304" pitchFamily="18" charset="0"/>
              </a:rPr>
              <a:t>Info centar (01) 2008 354 </a:t>
            </a:r>
          </a:p>
          <a:p>
            <a:pPr>
              <a:spcBef>
                <a:spcPct val="0"/>
              </a:spcBef>
            </a:pPr>
            <a:endParaRPr lang="hr-HR" altLang="sr-Latn-R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www.azilzagreb.com</a:t>
            </a:r>
            <a:endParaRPr lang="hr-HR" altLang="sr-Latn-R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4" name="Naslov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Hvala vam!</a:t>
            </a:r>
          </a:p>
        </p:txBody>
      </p:sp>
    </p:spTree>
    <p:extLst>
      <p:ext uri="{BB962C8B-B14F-4D97-AF65-F5344CB8AC3E}">
        <p14:creationId xmlns:p14="http://schemas.microsoft.com/office/powerpoint/2010/main" val="3498998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2819841" y="230311"/>
            <a:ext cx="3565400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hr-HR" sz="1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Statistika primanja i udomljenja pasa za</a:t>
            </a:r>
          </a:p>
          <a:p>
            <a:pPr algn="ctr" eaLnBrk="1" hangingPunct="1">
              <a:defRPr/>
            </a:pPr>
            <a:r>
              <a:rPr lang="hr-HR" sz="1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2018. -  2020. godinu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B0201724-8A9F-4F6B-BFE8-3A9DE9FA2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6" y="753530"/>
            <a:ext cx="8505306" cy="175235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169FA37D-2F19-4132-8A6D-FE0D09443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76" y="2523239"/>
            <a:ext cx="8505306" cy="175235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79375776-969E-4E6B-B41D-B9012986A4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276" y="4292948"/>
            <a:ext cx="8505306" cy="175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30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2609046" y="397867"/>
            <a:ext cx="4237057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hr-HR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Graf ulaza i izlaza  pasa 2018. – 2020.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8B43A8D7-A860-4C30-9CE1-60E7D8D53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727" y="1145219"/>
            <a:ext cx="7994475" cy="464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10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2606304" y="322431"/>
            <a:ext cx="3794495" cy="9541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hr-HR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Graf ulaza pasa</a:t>
            </a:r>
          </a:p>
          <a:p>
            <a:pPr algn="ctr" eaLnBrk="1" hangingPunct="1">
              <a:defRPr/>
            </a:pPr>
            <a:r>
              <a:rPr lang="hr-HR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2018. – 2020.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B005F9C-A780-4BEA-A006-68952508D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795" y="1482571"/>
            <a:ext cx="7600542" cy="437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141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3430553" y="287204"/>
            <a:ext cx="2594043" cy="9541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hr-HR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Graf izlaza pasa</a:t>
            </a:r>
          </a:p>
          <a:p>
            <a:pPr algn="ctr" eaLnBrk="1" hangingPunct="1">
              <a:defRPr/>
            </a:pPr>
            <a:r>
              <a:rPr lang="hr-HR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2018. – 2020.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E3082B9-F4AA-44B0-85C0-B03055832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045" y="1241311"/>
            <a:ext cx="8072985" cy="464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475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2780154" y="296890"/>
            <a:ext cx="3815468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hr-HR" sz="1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Statistika primanja i udomljenja mačaka za</a:t>
            </a:r>
          </a:p>
          <a:p>
            <a:pPr algn="ctr" eaLnBrk="1" hangingPunct="1">
              <a:defRPr/>
            </a:pPr>
            <a:r>
              <a:rPr lang="hr-HR" sz="1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2018. -  2020. godinu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41C6AC72-D810-4112-9D3A-C3BDE7D92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128" y="2706209"/>
            <a:ext cx="8389398" cy="154578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6B6018F4-B7EC-4EC5-9EA5-0E273BB13F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128" y="4455109"/>
            <a:ext cx="8389398" cy="154578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3FDB6E99-4CFD-4EBC-98CF-752BB7F4DE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129" y="965931"/>
            <a:ext cx="8389397" cy="154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69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2293170" y="500548"/>
            <a:ext cx="4557658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hr-HR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Graf ulaza i izlaza  mačaka 2018. – 2020.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7DF5E40-64DD-4EE7-8C55-B7F369CD8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72" y="1195680"/>
            <a:ext cx="8186055" cy="472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1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3242926" y="463671"/>
            <a:ext cx="2232855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hr-HR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Graf ulaza mačaka</a:t>
            </a:r>
          </a:p>
          <a:p>
            <a:pPr algn="ctr" eaLnBrk="1" hangingPunct="1">
              <a:defRPr/>
            </a:pPr>
            <a:r>
              <a:rPr lang="hr-HR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2018. – 2020.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AB847C3-D9CB-4E82-A700-FF2FB6F03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24" y="1189477"/>
            <a:ext cx="8021162" cy="459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7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3290309" y="520700"/>
            <a:ext cx="2266519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hr-HR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Graf izlaza mačaka</a:t>
            </a:r>
          </a:p>
          <a:p>
            <a:pPr algn="ctr" eaLnBrk="1" hangingPunct="1">
              <a:defRPr/>
            </a:pPr>
            <a:r>
              <a:rPr lang="hr-HR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2018. – 2020.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7DDC55F-F5F2-4080-B603-29345EAF0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801" y="1331650"/>
            <a:ext cx="7779028" cy="448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60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901</TotalTime>
  <Words>163</Words>
  <Application>Microsoft Office PowerPoint</Application>
  <PresentationFormat>Prikaz na zaslonu (4:3)</PresentationFormat>
  <Paragraphs>28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21" baseType="lpstr">
      <vt:lpstr>Arial</vt:lpstr>
      <vt:lpstr>Calibri</vt:lpstr>
      <vt:lpstr>HelveticaNeueLT Pro 65 Md</vt:lpstr>
      <vt:lpstr>HelveticaNeueLT Pro 67 MdCn</vt:lpstr>
      <vt:lpstr>HelveticaNeueLT Pro 97 BlkCn</vt:lpstr>
      <vt:lpstr>Times New Roman</vt:lpstr>
      <vt:lpstr>Office Theme</vt:lpstr>
      <vt:lpstr>Pregled prihvata i udomljavanja 2018. – 2020.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Hvala vam!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Han</dc:creator>
  <cp:lastModifiedBy>Petra Bajan</cp:lastModifiedBy>
  <cp:revision>70</cp:revision>
  <cp:lastPrinted>2017-03-26T17:50:01Z</cp:lastPrinted>
  <dcterms:created xsi:type="dcterms:W3CDTF">2017-01-04T08:37:10Z</dcterms:created>
  <dcterms:modified xsi:type="dcterms:W3CDTF">2021-02-17T10:20:42Z</dcterms:modified>
</cp:coreProperties>
</file>